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7" r:id="rId4"/>
    <p:sldId id="258" r:id="rId5"/>
    <p:sldId id="259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5EB"/>
    <a:srgbClr val="F9F6EC"/>
    <a:srgbClr val="FB4102"/>
    <a:srgbClr val="6161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1" d="100"/>
          <a:sy n="91" d="100"/>
        </p:scale>
        <p:origin x="32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9CC0C-BE61-D512-9D7B-95D0E0282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5EBFA59-3EE9-8C52-94DC-A842163D757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763F3-344A-0E24-406C-CF5B4FB38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3326-785F-44B0-9204-257819504D6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2EAF9-B79B-D292-F21D-33EC031B3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AE600B-F956-E5B1-55A1-DDB0BB899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C0E-87B8-4F11-8B51-962D49E294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7669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6D851-6B6C-727A-B0B0-C9A8A5E48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2D22E-92C4-4B4C-C9E1-38281FE32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4E275-39ED-242C-2D6B-19D3ADC39F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3326-785F-44B0-9204-257819504D6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3AF2FA-985B-703F-7328-2EA9DB76C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6C5501-AB1E-91AF-C109-3A3E2AE90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C0E-87B8-4F11-8B51-962D49E294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5649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0A493-4DBA-B618-7D23-B3AD277E1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E7D4B9-CE74-A94A-B1B5-5FC71327D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E09427-1CD5-6F66-09C6-CE448B5B2B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3326-785F-44B0-9204-257819504D6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13C95-5EC6-25A3-2CAA-7C2D047A2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F6148-A77B-212B-636B-8D4238642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C0E-87B8-4F11-8B51-962D49E294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720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9C87D-7F19-266A-B5A7-3D10F4F15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E28D1-DDC5-1BE3-3E7C-5E0C84A825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E2C9DD-18D3-3B01-E1CA-B2387A131E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A06A5-8350-2568-5F99-C3600E8E1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3326-785F-44B0-9204-257819504D6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7F1A5-24BC-F037-0190-A304A376C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414BE4-5F2E-49B1-4036-F87277F13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C0E-87B8-4F11-8B51-962D49E294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48906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49BC9-8470-0060-871B-DF8FC53CA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E58D18-600A-FA14-80A3-1F422D7C7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248EB4-5509-19C7-C9AB-E33DBA7C92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46ACFB-4B32-B675-7AE5-9EE246FB14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304494-094C-9FA8-11AB-439B1CEC10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F971569-8540-DBCF-0068-63B89A2EE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3326-785F-44B0-9204-257819504D6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B20FAE-5E73-DBB6-4363-6D8540897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BF7BEC-2A23-5A0A-33E7-BD7278886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C0E-87B8-4F11-8B51-962D49E294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4703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83235-5F3B-9B0D-A174-97C86E59A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DD2B7A-CEAA-8230-24DE-5FD177D74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3326-785F-44B0-9204-257819504D6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48924F-3B2F-0F55-6592-ED382FBB0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EACAC3-6587-7956-7478-532804265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C0E-87B8-4F11-8B51-962D49E294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9644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2CB7A7-ED02-9C1B-A549-4CE81CC74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3326-785F-44B0-9204-257819504D6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BCB080-669E-3494-348F-5CB58CB37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39E9DE-696B-5284-4446-EDE9CF47A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C0E-87B8-4F11-8B51-962D49E294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3522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913AA-4EA8-C60B-DC94-D69A7B6A6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48DA3D-984F-FFC3-49D8-4C1BCDA6A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B8C6B-91CE-EE5E-4AB0-6AF57750CA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BBD0F3-B90D-AA7F-B9F9-3DC3B414B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3326-785F-44B0-9204-257819504D6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2E106-FAE1-ECFD-CC6C-65CF3F890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4CEEDF-F6FB-D11B-7B33-02AC035C0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C0E-87B8-4F11-8B51-962D49E294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2491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31016F-2BF5-DA16-4AF0-B8FCC9900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920636-FBDC-42A0-A6AC-81DBB6B14D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EF501-C2C7-435B-96F0-D6ACCF4289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1C7A9C-837C-0866-7E2E-3C962B2C4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3326-785F-44B0-9204-257819504D6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8051CB-D17E-6EDD-5997-1BC722277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02C902-ECFE-18F5-49EB-A35D08EC1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C0E-87B8-4F11-8B51-962D49E294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4641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9A2BD-DFBE-8614-976C-C42CA4A2E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A521C08-49BF-4FCA-B7EF-4DE2595BE5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0D10-4D58-E5EE-5986-6CC678EEB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3326-785F-44B0-9204-257819504D6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B91DB-6489-41F7-78EE-3468EDC51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8437E-6A68-9665-6244-70798F2883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C0E-87B8-4F11-8B51-962D49E294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2990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E9FCF1-65DD-2E56-758F-0A6468B86DD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614A1B-E392-11B4-B3A9-05982F7F4F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57CA87-EEB6-F931-3A1B-2C76E800D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63326-785F-44B0-9204-257819504D6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CC981E-67FA-CD3D-C0C1-F46D1670D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37607-4220-CE21-F234-9C293D4D8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5DEC0E-87B8-4F11-8B51-962D49E294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4998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ECA0E5-D3FA-53DC-B511-C05078F57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9A0E66-1A23-0DEC-1F8A-59ABAF7F0A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95B68-943E-23C1-8CEE-D94185BB5C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963326-785F-44B0-9204-257819504D6C}" type="datetimeFigureOut">
              <a:rPr lang="en-IN" smtClean="0"/>
              <a:t>20-10-2026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2F40F7-5EA2-EB77-638C-58027E49FF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2BEA62-F34F-CEBB-D998-29B117BFCC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5DEC0E-87B8-4F11-8B51-962D49E294C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85799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853429-2C99-863B-93A3-2440EA86E8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70" r="16096" b="23208"/>
          <a:stretch/>
        </p:blipFill>
        <p:spPr>
          <a:xfrm>
            <a:off x="0" y="0"/>
            <a:ext cx="12273280" cy="69265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0B81835-7478-270A-B235-98A957776E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63" y="0"/>
            <a:ext cx="2946595" cy="1037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FE427A3-A526-EA87-1871-BE39C5C894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393" y="116692"/>
            <a:ext cx="2262123" cy="75706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30CCD7E-C9A4-4D5D-86B6-DC017AD9A7C3}"/>
              </a:ext>
            </a:extLst>
          </p:cNvPr>
          <p:cNvSpPr txBox="1"/>
          <p:nvPr/>
        </p:nvSpPr>
        <p:spPr>
          <a:xfrm>
            <a:off x="3596640" y="2317541"/>
            <a:ext cx="4744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  <a:endParaRPr lang="en-IN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EF6C0F-365A-F329-3EF0-2F7D3CC66FC6}"/>
              </a:ext>
            </a:extLst>
          </p:cNvPr>
          <p:cNvSpPr txBox="1"/>
          <p:nvPr/>
        </p:nvSpPr>
        <p:spPr>
          <a:xfrm>
            <a:off x="532002" y="4160396"/>
            <a:ext cx="4744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Team Name:</a:t>
            </a:r>
            <a:endParaRPr lang="en-I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9BE2F43-5C49-991E-F1B0-2C69CD8D894A}"/>
              </a:ext>
            </a:extLst>
          </p:cNvPr>
          <p:cNvSpPr txBox="1"/>
          <p:nvPr/>
        </p:nvSpPr>
        <p:spPr>
          <a:xfrm>
            <a:off x="6672743" y="4160395"/>
            <a:ext cx="47447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Team Members:</a:t>
            </a:r>
            <a:endParaRPr lang="en-I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3109518-8B78-DF36-D749-48EDE87089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77237"/>
            <a:ext cx="6096001" cy="2110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9529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0D371E4-788F-AE25-55F2-F8C84245D0A5}"/>
              </a:ext>
            </a:extLst>
          </p:cNvPr>
          <p:cNvSpPr txBox="1"/>
          <p:nvPr/>
        </p:nvSpPr>
        <p:spPr>
          <a:xfrm>
            <a:off x="10861040" y="88715"/>
            <a:ext cx="1259840" cy="432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939"/>
              </a:lnSpc>
            </a:pPr>
            <a:r>
              <a:rPr 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Garet Bold"/>
                <a:cs typeface="Times New Roman" panose="02020603050405020304" pitchFamily="18" charset="0"/>
                <a:sym typeface="Garet Bold"/>
              </a:rPr>
              <a:t>2/7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9F81D9-405D-2B75-24AC-F9F0F8D84DE1}"/>
              </a:ext>
            </a:extLst>
          </p:cNvPr>
          <p:cNvSpPr txBox="1"/>
          <p:nvPr/>
        </p:nvSpPr>
        <p:spPr>
          <a:xfrm>
            <a:off x="1254760" y="2892735"/>
            <a:ext cx="9682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Statement &amp; Its Relevance</a:t>
            </a:r>
            <a:endParaRPr lang="en-IN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3C4E55-2C89-E28E-7AA6-A5533B4A2F3A}"/>
              </a:ext>
            </a:extLst>
          </p:cNvPr>
          <p:cNvSpPr txBox="1"/>
          <p:nvPr/>
        </p:nvSpPr>
        <p:spPr>
          <a:xfrm>
            <a:off x="1295400" y="3962400"/>
            <a:ext cx="6979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Exact Problem Are We Solving? For Whom Is This a Problem?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Why Does This Problem Matter?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785D40A-ABCD-6EA1-BF61-D6FD907801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1" y="6305325"/>
            <a:ext cx="1158239" cy="4104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BA06408-5286-A806-B200-9C4DF74BAB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38" b="34401"/>
          <a:stretch/>
        </p:blipFill>
        <p:spPr>
          <a:xfrm>
            <a:off x="5249215" y="102654"/>
            <a:ext cx="1693570" cy="23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759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8ADD92-B052-52A2-BFA5-F8B651CB094E}"/>
              </a:ext>
            </a:extLst>
          </p:cNvPr>
          <p:cNvSpPr txBox="1"/>
          <p:nvPr/>
        </p:nvSpPr>
        <p:spPr>
          <a:xfrm>
            <a:off x="1280160" y="2763311"/>
            <a:ext cx="88696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dirty="0">
                <a:sym typeface="Archivo Black"/>
              </a:rPr>
              <a:t>Proposed Solution &amp; Innovation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A432ACF-BAB9-1D67-0E5E-BED41B9E4E80}"/>
              </a:ext>
            </a:extLst>
          </p:cNvPr>
          <p:cNvSpPr txBox="1"/>
          <p:nvPr/>
        </p:nvSpPr>
        <p:spPr>
          <a:xfrm>
            <a:off x="2626360" y="3925356"/>
            <a:ext cx="6979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you proposing?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does it solve the identified problem?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core features?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makes it different from existing approaches?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 a simple workflow, diagram, or concept sketch where relevant.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4AFF3A-2B62-5009-AFA7-F5DB6526AAB7}"/>
              </a:ext>
            </a:extLst>
          </p:cNvPr>
          <p:cNvSpPr txBox="1"/>
          <p:nvPr/>
        </p:nvSpPr>
        <p:spPr>
          <a:xfrm>
            <a:off x="10861040" y="88715"/>
            <a:ext cx="1259840" cy="432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939"/>
              </a:lnSpc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Garet Bold"/>
                <a:cs typeface="Times New Roman" panose="02020603050405020304" pitchFamily="18" charset="0"/>
                <a:sym typeface="Garet Bold"/>
              </a:rPr>
              <a:t>3</a:t>
            </a:r>
            <a:r>
              <a:rPr 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Garet Bold"/>
                <a:cs typeface="Times New Roman" panose="02020603050405020304" pitchFamily="18" charset="0"/>
                <a:sym typeface="Garet Bold"/>
              </a:rPr>
              <a:t>/7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1144BEE-B900-92C2-AC75-3EF80CC667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1" y="6305325"/>
            <a:ext cx="1158239" cy="4104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54BB20-3A67-09ED-A11D-79CD9826E7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38" b="34401"/>
          <a:stretch/>
        </p:blipFill>
        <p:spPr>
          <a:xfrm>
            <a:off x="5249215" y="102654"/>
            <a:ext cx="1693570" cy="23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097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8ADD92-B052-52A2-BFA5-F8B651CB094E}"/>
              </a:ext>
            </a:extLst>
          </p:cNvPr>
          <p:cNvSpPr txBox="1"/>
          <p:nvPr/>
        </p:nvSpPr>
        <p:spPr>
          <a:xfrm>
            <a:off x="1267484" y="2895600"/>
            <a:ext cx="9657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dirty="0">
                <a:sym typeface="Archivo Black"/>
              </a:rPr>
              <a:t>Existing Solutions &amp; Differentiation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C02564-14C5-9FE8-E65D-EDB9CFF669A4}"/>
              </a:ext>
            </a:extLst>
          </p:cNvPr>
          <p:cNvSpPr txBox="1"/>
          <p:nvPr/>
        </p:nvSpPr>
        <p:spPr>
          <a:xfrm>
            <a:off x="2895600" y="3907135"/>
            <a:ext cx="621792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alternatives already exist?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limitations do they have?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does your solution do differently?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your key advantage?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3682782-3FA5-0419-F223-8927F3C57C9F}"/>
              </a:ext>
            </a:extLst>
          </p:cNvPr>
          <p:cNvSpPr txBox="1"/>
          <p:nvPr/>
        </p:nvSpPr>
        <p:spPr>
          <a:xfrm>
            <a:off x="10861040" y="88715"/>
            <a:ext cx="1259840" cy="432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939"/>
              </a:lnSpc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Garet Bold"/>
                <a:cs typeface="Times New Roman" panose="02020603050405020304" pitchFamily="18" charset="0"/>
                <a:sym typeface="Garet Bold"/>
              </a:rPr>
              <a:t>4</a:t>
            </a:r>
            <a:r>
              <a:rPr 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Garet Bold"/>
                <a:cs typeface="Times New Roman" panose="02020603050405020304" pitchFamily="18" charset="0"/>
                <a:sym typeface="Garet Bold"/>
              </a:rPr>
              <a:t>/7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CD14755-D70D-2DF8-794D-61FDEBA1FA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1" y="6305325"/>
            <a:ext cx="1158239" cy="4104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AA15BF0-813C-12C8-41EF-316E8885BD7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38" b="34401"/>
          <a:stretch/>
        </p:blipFill>
        <p:spPr>
          <a:xfrm>
            <a:off x="5249215" y="102654"/>
            <a:ext cx="1693570" cy="23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086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8ADD92-B052-52A2-BFA5-F8B651CB094E}"/>
              </a:ext>
            </a:extLst>
          </p:cNvPr>
          <p:cNvSpPr txBox="1"/>
          <p:nvPr/>
        </p:nvSpPr>
        <p:spPr>
          <a:xfrm>
            <a:off x="1295400" y="2773199"/>
            <a:ext cx="9245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dirty="0">
                <a:sym typeface="Archivo Black"/>
              </a:rPr>
              <a:t>Technical Approach &amp; Feasibility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C976779-DA4E-7137-450B-4CC55D806AC6}"/>
              </a:ext>
            </a:extLst>
          </p:cNvPr>
          <p:cNvSpPr txBox="1"/>
          <p:nvPr/>
        </p:nvSpPr>
        <p:spPr>
          <a:xfrm>
            <a:off x="2809240" y="3708400"/>
            <a:ext cx="6979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will the solution work?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technologies, tools, or platforms will be used?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 is AI needed, if applicable?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can realistically be built during the hackathon?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is the proposed architecture or workflow?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4C68F8-207D-56DE-939C-68C28613B3E3}"/>
              </a:ext>
            </a:extLst>
          </p:cNvPr>
          <p:cNvSpPr txBox="1"/>
          <p:nvPr/>
        </p:nvSpPr>
        <p:spPr>
          <a:xfrm>
            <a:off x="10861040" y="88715"/>
            <a:ext cx="1259840" cy="432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939"/>
              </a:lnSpc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Garet Bold"/>
                <a:cs typeface="Times New Roman" panose="02020603050405020304" pitchFamily="18" charset="0"/>
                <a:sym typeface="Garet Bold"/>
              </a:rPr>
              <a:t>5</a:t>
            </a:r>
            <a:r>
              <a:rPr 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Garet Bold"/>
                <a:cs typeface="Times New Roman" panose="02020603050405020304" pitchFamily="18" charset="0"/>
                <a:sym typeface="Garet Bold"/>
              </a:rPr>
              <a:t>/7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7576391-3192-3C0D-E19E-5B1E69569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1" y="6305325"/>
            <a:ext cx="1158239" cy="4104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A876C4-AFF8-8B42-BB2A-C0440FD2D7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38" b="34401"/>
          <a:stretch/>
        </p:blipFill>
        <p:spPr>
          <a:xfrm>
            <a:off x="5249215" y="102654"/>
            <a:ext cx="1693570" cy="23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1658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8ADD92-B052-52A2-BFA5-F8B651CB094E}"/>
              </a:ext>
            </a:extLst>
          </p:cNvPr>
          <p:cNvSpPr txBox="1"/>
          <p:nvPr/>
        </p:nvSpPr>
        <p:spPr>
          <a:xfrm>
            <a:off x="1295400" y="2773199"/>
            <a:ext cx="9753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US" dirty="0">
                <a:sym typeface="Archivo Black"/>
              </a:rPr>
              <a:t>Expected Impact &amp; Execution Plan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BC1CB9-F905-46FE-9B07-28970E353D61}"/>
              </a:ext>
            </a:extLst>
          </p:cNvPr>
          <p:cNvSpPr txBox="1"/>
          <p:nvPr/>
        </p:nvSpPr>
        <p:spPr>
          <a:xfrm>
            <a:off x="2981960" y="3688080"/>
            <a:ext cx="6979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measurable or observable outcome do you expect?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benefits, and how?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will the team build during the hackathon?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are the key implementation milestones?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could be improved or scaled in the future?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9AD378-AC17-38C2-5566-39D8D6ECA8A1}"/>
              </a:ext>
            </a:extLst>
          </p:cNvPr>
          <p:cNvSpPr txBox="1"/>
          <p:nvPr/>
        </p:nvSpPr>
        <p:spPr>
          <a:xfrm>
            <a:off x="10861040" y="88715"/>
            <a:ext cx="1259840" cy="432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939"/>
              </a:lnSpc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Garet Bold"/>
                <a:cs typeface="Times New Roman" panose="02020603050405020304" pitchFamily="18" charset="0"/>
                <a:sym typeface="Garet Bold"/>
              </a:rPr>
              <a:t>6</a:t>
            </a:r>
            <a:r>
              <a:rPr 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Garet Bold"/>
                <a:cs typeface="Times New Roman" panose="02020603050405020304" pitchFamily="18" charset="0"/>
                <a:sym typeface="Garet Bold"/>
              </a:rPr>
              <a:t>/7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9DC6F33-9ED0-770C-B837-461B3F0458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1" y="6305325"/>
            <a:ext cx="1158239" cy="41043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D67373-12DD-F93F-3B42-B3E51D2BDFD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38" b="34401"/>
          <a:stretch/>
        </p:blipFill>
        <p:spPr>
          <a:xfrm>
            <a:off x="5249215" y="102654"/>
            <a:ext cx="1693570" cy="23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56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8ADD92-B052-52A2-BFA5-F8B651CB094E}"/>
              </a:ext>
            </a:extLst>
          </p:cNvPr>
          <p:cNvSpPr txBox="1"/>
          <p:nvPr/>
        </p:nvSpPr>
        <p:spPr>
          <a:xfrm>
            <a:off x="1402128" y="2895600"/>
            <a:ext cx="9804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GB" dirty="0">
                <a:sym typeface="Archivo Black"/>
              </a:rPr>
              <a:t>Conclusion &amp; References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0946FF-DA18-7B33-9172-39F4DB510891}"/>
              </a:ext>
            </a:extLst>
          </p:cNvPr>
          <p:cNvSpPr txBox="1"/>
          <p:nvPr/>
        </p:nvSpPr>
        <p:spPr>
          <a:xfrm>
            <a:off x="10861040" y="88715"/>
            <a:ext cx="1259840" cy="4321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ts val="2939"/>
              </a:lnSpc>
            </a:pPr>
            <a:r>
              <a:rPr lang="en-US" b="1" dirty="0">
                <a:solidFill>
                  <a:srgbClr val="000000"/>
                </a:solidFill>
                <a:latin typeface="Times New Roman" panose="02020603050405020304" pitchFamily="18" charset="0"/>
                <a:ea typeface="Garet Bold"/>
                <a:cs typeface="Times New Roman" panose="02020603050405020304" pitchFamily="18" charset="0"/>
                <a:sym typeface="Garet Bold"/>
              </a:rPr>
              <a:t>7</a:t>
            </a:r>
            <a:r>
              <a:rPr 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Garet Bold"/>
                <a:cs typeface="Times New Roman" panose="02020603050405020304" pitchFamily="18" charset="0"/>
                <a:sym typeface="Garet Bold"/>
              </a:rPr>
              <a:t>/7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F7ACDD-C1B2-95A5-92B3-2AFB47FCAF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1" y="6305325"/>
            <a:ext cx="1158239" cy="4104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0C7E9C-9E5F-5794-5F68-5ECE61208F4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38" b="34401"/>
          <a:stretch/>
        </p:blipFill>
        <p:spPr>
          <a:xfrm>
            <a:off x="5249215" y="102654"/>
            <a:ext cx="1693570" cy="23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3223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D8ADD92-B052-52A2-BFA5-F8B651CB094E}"/>
              </a:ext>
            </a:extLst>
          </p:cNvPr>
          <p:cNvSpPr txBox="1"/>
          <p:nvPr/>
        </p:nvSpPr>
        <p:spPr>
          <a:xfrm>
            <a:off x="1422448" y="416212"/>
            <a:ext cx="9804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800" b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l"/>
            <a:r>
              <a:rPr lang="en-GB" dirty="0"/>
              <a:t>PPT Submission Guidelines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B84F527-1D7F-8CCA-E0E8-3455A16311D7}"/>
              </a:ext>
            </a:extLst>
          </p:cNvPr>
          <p:cNvSpPr txBox="1"/>
          <p:nvPr/>
        </p:nvSpPr>
        <p:spPr>
          <a:xfrm>
            <a:off x="1422448" y="1275505"/>
            <a:ext cx="9636760" cy="515044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content must be relevant to the respective slide title and the proposed solution.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maximum of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slides, including the cover slide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 permitted. No additional slides are allowed.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Content font size must remain between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14–18 pt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Avoid content-heavy slides, lengthy paragraphs, and excessively small text. Use concise bullet points, diagrams, and visuals wherever appropriate.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claims, statistics, and references must be accurate and verifiable. Sources must be cited wherever applicable.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final presentation must be submitted in the </a:t>
            </a:r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PPTX or PDF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format and within the specified deadline.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Teams must ensure that the submission is original and that any external resources or third-party assets used are appropriately credited.</a:t>
            </a:r>
          </a:p>
          <a:p>
            <a:pPr algn="ctr">
              <a:lnSpc>
                <a:spcPct val="150000"/>
              </a:lnSpc>
            </a:pPr>
            <a:r>
              <a:rPr lang="en-GB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---DELETE THIS SLIDE BEFORE SUBMITTING---</a:t>
            </a:r>
            <a:endParaRPr lang="en-IN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A544019-D759-9EF1-528B-F54B805A09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1" y="6305325"/>
            <a:ext cx="1158239" cy="4104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6DB8CF-2C4A-DDD8-B7AE-FD4CFDDF9D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38" b="34401"/>
          <a:stretch/>
        </p:blipFill>
        <p:spPr>
          <a:xfrm>
            <a:off x="5249215" y="102654"/>
            <a:ext cx="1693570" cy="23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377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343</Words>
  <Application>Microsoft Office PowerPoint</Application>
  <PresentationFormat>Widescreen</PresentationFormat>
  <Paragraphs>45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Sadhana S</dc:creator>
  <cp:lastModifiedBy>Sadhana S</cp:lastModifiedBy>
  <cp:revision>6</cp:revision>
  <dcterms:created xsi:type="dcterms:W3CDTF">2026-10-16T15:16:25Z</dcterms:created>
  <dcterms:modified xsi:type="dcterms:W3CDTF">2026-10-20T16:26:16Z</dcterms:modified>
</cp:coreProperties>
</file>